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  <p:sldId id="267" r:id="rId10"/>
    <p:sldId id="259" r:id="rId11"/>
  </p:sldIdLst>
  <p:sldSz cx="9144000" cy="5143500" type="screen16x9"/>
  <p:notesSz cx="6858000" cy="9144000"/>
  <p:defaultTextStyle>
    <a:defPPr>
      <a:defRPr lang="fr-FR"/>
    </a:defPPr>
    <a:lvl1pPr marL="0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471"/>
    <a:srgbClr val="11B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4"/>
    <p:restoredTop sz="96534"/>
  </p:normalViewPr>
  <p:slideViewPr>
    <p:cSldViewPr snapToGrid="0" snapToObjects="1">
      <p:cViewPr varScale="1">
        <p:scale>
          <a:sx n="80" d="100"/>
          <a:sy n="80" d="100"/>
        </p:scale>
        <p:origin x="102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0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8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8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2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0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8D3A-EF32-114A-BDE6-D8B5F57C827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5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FB20840-2A35-F14E-850C-053A54C7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4244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972" y="3037871"/>
            <a:ext cx="6599027" cy="7936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– Fiche pas à pas</a:t>
            </a:r>
          </a:p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 - cycle 1 / CP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/>
          <p:nvPr/>
        </p:nvCxnSpPr>
        <p:spPr>
          <a:xfrm>
            <a:off x="2457450" y="3105150"/>
            <a:ext cx="0" cy="581025"/>
          </a:xfrm>
          <a:prstGeom prst="line">
            <a:avLst/>
          </a:prstGeom>
          <a:ln w="57150">
            <a:solidFill>
              <a:srgbClr val="272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4" y="199850"/>
            <a:ext cx="1199343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1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CE3A24-A5E8-494D-8359-5A0639F0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9A8906-F214-3B4B-9202-723F79DB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718" y="2022095"/>
            <a:ext cx="5786937" cy="1136742"/>
          </a:xfrm>
        </p:spPr>
        <p:txBody>
          <a:bodyPr anchor="ctr">
            <a:norm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 pédagogique MAE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 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>
            <a:cxnSpLocks/>
          </p:cNvCxnSpPr>
          <p:nvPr/>
        </p:nvCxnSpPr>
        <p:spPr>
          <a:xfrm>
            <a:off x="2214464" y="2053467"/>
            <a:ext cx="0" cy="9902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1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530849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« Maël le roi des bêtises » est un album destiné à sensibiliser les enfants, de la maternelle au CP, au phénomène de harcèlement.</a:t>
            </a:r>
          </a:p>
          <a:p>
            <a:pPr marL="0" indent="0" algn="just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Créé par la MAE, l’album place l'enfant dans un contexte familier avec des conseils simples à appliquer au quotidien et faciles à transmettre. </a:t>
            </a:r>
          </a:p>
          <a:p>
            <a:pPr marL="0" indent="0" algn="just">
              <a:buNone/>
            </a:pP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Des fiches pédagogiques permettent une exploitation collective en classe en 3 séances.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cahier d’activités vient compléter les ressources disponibles.</a:t>
            </a:r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400" dirty="0"/>
              <a:t> 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1026" name="Picture 2" descr="C:\Users\po-recordonnier\Downloads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775836"/>
            <a:ext cx="2364930" cy="236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8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5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1922400"/>
            <a:ext cx="6207057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</a:t>
            </a:r>
          </a:p>
          <a:p>
            <a:pPr marL="0" indent="0">
              <a:buNone/>
            </a:pPr>
            <a:endParaRPr lang="fr-FR" sz="8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Apprendre à repérer les émotions des personnes qui nous entourent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Développer l’empathie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Identifier les actes de violences qui peuvent faire du mal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Faire réfléchir aux responsabilités </a:t>
            </a:r>
          </a:p>
          <a:p>
            <a:pPr marL="0" indent="0">
              <a:buClr>
                <a:srgbClr val="11B09C"/>
              </a:buClr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0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2" y="1674750"/>
            <a:ext cx="7804147" cy="29480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sujets abordés </a:t>
            </a:r>
          </a:p>
          <a:p>
            <a:pPr marL="0" indent="0" algn="just">
              <a:buNone/>
            </a:pPr>
            <a:endParaRPr lang="fr-FR" sz="8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différence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émotions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vie en groupe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L’empathie</a:t>
            </a:r>
          </a:p>
          <a:p>
            <a:pPr algn="just">
              <a:buClr>
                <a:srgbClr val="11B09C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F50F92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 album contribue au développement des compétences psychosociales à travers un discours préventif, notamment par l’affirmation de soi (capacité de prendre sa place avec bienveillance et fermeté au milieu des autres, de communiquer clairement, d’accepter et de refuser.)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409438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L’album est disponible en format papier et en version dématérialisée (pour utilisation en projection).</a:t>
            </a:r>
          </a:p>
          <a:p>
            <a:pPr marL="0" indent="0" algn="just">
              <a:buClr>
                <a:srgbClr val="F50F92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dossier d’accompagnement pédagogique est décliné en 3 séances :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du personnage principal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des signes d’une situation de harcèlement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Découverte de la fin de l’histoire </a:t>
            </a:r>
          </a:p>
          <a:p>
            <a:pPr marL="0" indent="0" algn="just">
              <a:buClr>
                <a:srgbClr val="11B09C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rgbClr val="F50F92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050" name="Picture 2" descr="C:\Users\po-recordonnier\Downloads\imag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564360"/>
            <a:ext cx="2472953" cy="33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9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6247646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Objectifs séance 1 : 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Décrire une image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des illustrations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du texte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Prendre des informations dans un texte lu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Élaborer des phrases respectant les spécificités du langage écrit.</a:t>
            </a:r>
          </a:p>
          <a:p>
            <a:pPr marL="0" indent="0" algn="just">
              <a:buClr>
                <a:srgbClr val="11B09C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0" y="1922400"/>
            <a:ext cx="7756691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Objectifs séance 2 :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remémorer une tâche (langage d’évocation)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des illustrations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Identifier et nommer les personnages de l’histoire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Comprendre le rôle des protagonistes dans le harcèlement (victime / auteur(s) / témoins)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Comprendre le phénomène de harcèlement et ses effets négatifs.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6247646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Objectifs séance 3 :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remémorer une tâche (langage d’évocation)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des illustrations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Reformuler dans ses propres mots une trame narrative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Imaginer la fin d’un récit en tenant compte de la trame narrative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Trouver des stratégies qu’une victime, un auteur et un témoin pourraient adopter pour prévenir le harcèlement et y mettre fin.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9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516</Words>
  <Application>Microsoft Office PowerPoint</Application>
  <PresentationFormat>Affichage à l'écran (16:9)</PresentationFormat>
  <Paragraphs>69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Delphine ABECASSIS</cp:lastModifiedBy>
  <cp:revision>43</cp:revision>
  <cp:lastPrinted>2021-09-13T08:55:17Z</cp:lastPrinted>
  <dcterms:created xsi:type="dcterms:W3CDTF">2021-09-13T08:09:15Z</dcterms:created>
  <dcterms:modified xsi:type="dcterms:W3CDTF">2021-09-28T12:24:40Z</dcterms:modified>
</cp:coreProperties>
</file>